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8BAAE3-78ED-4481-AD95-780F16BB6BA6}" v="1" dt="2026-06-09T10:22:49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med Noman Musa Suluman" userId="c6ae3388-05c4-45f0-94bd-025342705231" providerId="ADAL" clId="{54577ADE-6301-4BFC-95DD-FEE70F3E35F1}"/>
    <pc:docChg chg="custSel delSld modSld">
      <pc:chgData name="Mohammed Noman Musa Suluman" userId="c6ae3388-05c4-45f0-94bd-025342705231" providerId="ADAL" clId="{54577ADE-6301-4BFC-95DD-FEE70F3E35F1}" dt="2026-06-09T10:36:16.439" v="75" actId="1076"/>
      <pc:docMkLst>
        <pc:docMk/>
      </pc:docMkLst>
      <pc:sldChg chg="del">
        <pc:chgData name="Mohammed Noman Musa Suluman" userId="c6ae3388-05c4-45f0-94bd-025342705231" providerId="ADAL" clId="{54577ADE-6301-4BFC-95DD-FEE70F3E35F1}" dt="2026-06-09T10:26:53.433" v="63" actId="2696"/>
        <pc:sldMkLst>
          <pc:docMk/>
          <pc:sldMk cId="921056466" sldId="256"/>
        </pc:sldMkLst>
      </pc:sldChg>
      <pc:sldChg chg="del">
        <pc:chgData name="Mohammed Noman Musa Suluman" userId="c6ae3388-05c4-45f0-94bd-025342705231" providerId="ADAL" clId="{54577ADE-6301-4BFC-95DD-FEE70F3E35F1}" dt="2026-06-09T10:26:56.065" v="64" actId="2696"/>
        <pc:sldMkLst>
          <pc:docMk/>
          <pc:sldMk cId="1213648286" sldId="257"/>
        </pc:sldMkLst>
      </pc:sldChg>
      <pc:sldChg chg="del">
        <pc:chgData name="Mohammed Noman Musa Suluman" userId="c6ae3388-05c4-45f0-94bd-025342705231" providerId="ADAL" clId="{54577ADE-6301-4BFC-95DD-FEE70F3E35F1}" dt="2026-06-09T10:26:59.012" v="65" actId="2696"/>
        <pc:sldMkLst>
          <pc:docMk/>
          <pc:sldMk cId="1493224641" sldId="258"/>
        </pc:sldMkLst>
      </pc:sldChg>
      <pc:sldChg chg="addSp delSp modSp mod">
        <pc:chgData name="Mohammed Noman Musa Suluman" userId="c6ae3388-05c4-45f0-94bd-025342705231" providerId="ADAL" clId="{54577ADE-6301-4BFC-95DD-FEE70F3E35F1}" dt="2026-06-09T10:36:16.439" v="75" actId="1076"/>
        <pc:sldMkLst>
          <pc:docMk/>
          <pc:sldMk cId="2534697431" sldId="259"/>
        </pc:sldMkLst>
        <pc:spChg chg="del mod">
          <ac:chgData name="Mohammed Noman Musa Suluman" userId="c6ae3388-05c4-45f0-94bd-025342705231" providerId="ADAL" clId="{54577ADE-6301-4BFC-95DD-FEE70F3E35F1}" dt="2026-06-09T10:18:02.371" v="3" actId="478"/>
          <ac:spMkLst>
            <pc:docMk/>
            <pc:sldMk cId="2534697431" sldId="259"/>
            <ac:spMk id="10" creationId="{8ACD3124-3463-6B05-D864-D21F5E807303}"/>
          </ac:spMkLst>
        </pc:spChg>
        <pc:spChg chg="del">
          <ac:chgData name="Mohammed Noman Musa Suluman" userId="c6ae3388-05c4-45f0-94bd-025342705231" providerId="ADAL" clId="{54577ADE-6301-4BFC-95DD-FEE70F3E35F1}" dt="2026-06-09T10:18:18.802" v="13" actId="478"/>
          <ac:spMkLst>
            <pc:docMk/>
            <pc:sldMk cId="2534697431" sldId="259"/>
            <ac:spMk id="11" creationId="{AF0D9F5A-E2B7-3DB5-B692-248205AE6280}"/>
          </ac:spMkLst>
        </pc:spChg>
        <pc:spChg chg="del mod">
          <ac:chgData name="Mohammed Noman Musa Suluman" userId="c6ae3388-05c4-45f0-94bd-025342705231" providerId="ADAL" clId="{54577ADE-6301-4BFC-95DD-FEE70F3E35F1}" dt="2026-06-09T10:17:59.246" v="1" actId="478"/>
          <ac:spMkLst>
            <pc:docMk/>
            <pc:sldMk cId="2534697431" sldId="259"/>
            <ac:spMk id="12" creationId="{9120C087-5699-2023-EB78-DBD5BBC0789B}"/>
          </ac:spMkLst>
        </pc:spChg>
        <pc:spChg chg="del mod">
          <ac:chgData name="Mohammed Noman Musa Suluman" userId="c6ae3388-05c4-45f0-94bd-025342705231" providerId="ADAL" clId="{54577ADE-6301-4BFC-95DD-FEE70F3E35F1}" dt="2026-06-09T10:18:11.229" v="9" actId="478"/>
          <ac:spMkLst>
            <pc:docMk/>
            <pc:sldMk cId="2534697431" sldId="259"/>
            <ac:spMk id="13" creationId="{F28A647C-1E1A-4816-2573-03E9DFD6CB0B}"/>
          </ac:spMkLst>
        </pc:spChg>
        <pc:spChg chg="del">
          <ac:chgData name="Mohammed Noman Musa Suluman" userId="c6ae3388-05c4-45f0-94bd-025342705231" providerId="ADAL" clId="{54577ADE-6301-4BFC-95DD-FEE70F3E35F1}" dt="2026-06-09T10:18:22.997" v="15" actId="478"/>
          <ac:spMkLst>
            <pc:docMk/>
            <pc:sldMk cId="2534697431" sldId="259"/>
            <ac:spMk id="15" creationId="{070E6E03-5F58-F165-D653-0573428AEF15}"/>
          </ac:spMkLst>
        </pc:spChg>
        <pc:spChg chg="del">
          <ac:chgData name="Mohammed Noman Musa Suluman" userId="c6ae3388-05c4-45f0-94bd-025342705231" providerId="ADAL" clId="{54577ADE-6301-4BFC-95DD-FEE70F3E35F1}" dt="2026-06-09T10:18:08.790" v="7" actId="478"/>
          <ac:spMkLst>
            <pc:docMk/>
            <pc:sldMk cId="2534697431" sldId="259"/>
            <ac:spMk id="16" creationId="{6CC9963B-E171-CF65-8012-75AE4488FFC3}"/>
          </ac:spMkLst>
        </pc:spChg>
        <pc:spChg chg="del">
          <ac:chgData name="Mohammed Noman Musa Suluman" userId="c6ae3388-05c4-45f0-94bd-025342705231" providerId="ADAL" clId="{54577ADE-6301-4BFC-95DD-FEE70F3E35F1}" dt="2026-06-09T10:18:13.149" v="10" actId="478"/>
          <ac:spMkLst>
            <pc:docMk/>
            <pc:sldMk cId="2534697431" sldId="259"/>
            <ac:spMk id="17" creationId="{5084C164-C280-E644-F58D-E536A364C526}"/>
          </ac:spMkLst>
        </pc:spChg>
        <pc:spChg chg="del mod">
          <ac:chgData name="Mohammed Noman Musa Suluman" userId="c6ae3388-05c4-45f0-94bd-025342705231" providerId="ADAL" clId="{54577ADE-6301-4BFC-95DD-FEE70F3E35F1}" dt="2026-06-09T10:18:16.825" v="12" actId="478"/>
          <ac:spMkLst>
            <pc:docMk/>
            <pc:sldMk cId="2534697431" sldId="259"/>
            <ac:spMk id="18" creationId="{54AEFBC6-CB5D-9A5D-590A-6C63AAFFAA17}"/>
          </ac:spMkLst>
        </pc:spChg>
        <pc:spChg chg="del">
          <ac:chgData name="Mohammed Noman Musa Suluman" userId="c6ae3388-05c4-45f0-94bd-025342705231" providerId="ADAL" clId="{54577ADE-6301-4BFC-95DD-FEE70F3E35F1}" dt="2026-06-09T10:18:06.854" v="6" actId="478"/>
          <ac:spMkLst>
            <pc:docMk/>
            <pc:sldMk cId="2534697431" sldId="259"/>
            <ac:spMk id="19" creationId="{20E346B0-E5D8-C968-364B-21020CAF4D5D}"/>
          </ac:spMkLst>
        </pc:spChg>
        <pc:spChg chg="add mod">
          <ac:chgData name="Mohammed Noman Musa Suluman" userId="c6ae3388-05c4-45f0-94bd-025342705231" providerId="ADAL" clId="{54577ADE-6301-4BFC-95DD-FEE70F3E35F1}" dt="2026-06-09T10:36:16.439" v="75" actId="1076"/>
          <ac:spMkLst>
            <pc:docMk/>
            <pc:sldMk cId="2534697431" sldId="259"/>
            <ac:spMk id="24" creationId="{ABAAA718-76A7-21B4-3089-91DD2BA1B09B}"/>
          </ac:spMkLst>
        </pc:spChg>
        <pc:picChg chg="del">
          <ac:chgData name="Mohammed Noman Musa Suluman" userId="c6ae3388-05c4-45f0-94bd-025342705231" providerId="ADAL" clId="{54577ADE-6301-4BFC-95DD-FEE70F3E35F1}" dt="2026-06-09T10:18:20.304" v="14" actId="478"/>
          <ac:picMkLst>
            <pc:docMk/>
            <pc:sldMk cId="2534697431" sldId="259"/>
            <ac:picMk id="2" creationId="{F885F699-4459-EBE0-5B35-D1CDA05D99C3}"/>
          </ac:picMkLst>
        </pc:picChg>
        <pc:picChg chg="del">
          <ac:chgData name="Mohammed Noman Musa Suluman" userId="c6ae3388-05c4-45f0-94bd-025342705231" providerId="ADAL" clId="{54577ADE-6301-4BFC-95DD-FEE70F3E35F1}" dt="2026-06-09T10:18:24.710" v="16" actId="478"/>
          <ac:picMkLst>
            <pc:docMk/>
            <pc:sldMk cId="2534697431" sldId="259"/>
            <ac:picMk id="3" creationId="{887C25A5-F881-4E8C-606A-A781BC7122C4}"/>
          </ac:picMkLst>
        </pc:picChg>
        <pc:picChg chg="del">
          <ac:chgData name="Mohammed Noman Musa Suluman" userId="c6ae3388-05c4-45f0-94bd-025342705231" providerId="ADAL" clId="{54577ADE-6301-4BFC-95DD-FEE70F3E35F1}" dt="2026-06-09T10:18:44.483" v="23" actId="478"/>
          <ac:picMkLst>
            <pc:docMk/>
            <pc:sldMk cId="2534697431" sldId="259"/>
            <ac:picMk id="4" creationId="{3EA1753B-7FBA-AC0A-C321-7741A5C72B27}"/>
          </ac:picMkLst>
        </pc:picChg>
        <pc:picChg chg="del mod">
          <ac:chgData name="Mohammed Noman Musa Suluman" userId="c6ae3388-05c4-45f0-94bd-025342705231" providerId="ADAL" clId="{54577ADE-6301-4BFC-95DD-FEE70F3E35F1}" dt="2026-06-09T10:22:16.743" v="29" actId="478"/>
          <ac:picMkLst>
            <pc:docMk/>
            <pc:sldMk cId="2534697431" sldId="259"/>
            <ac:picMk id="5" creationId="{E5A6266E-28A8-9165-1826-AF7BBC6298B6}"/>
          </ac:picMkLst>
        </pc:picChg>
        <pc:picChg chg="del">
          <ac:chgData name="Mohammed Noman Musa Suluman" userId="c6ae3388-05c4-45f0-94bd-025342705231" providerId="ADAL" clId="{54577ADE-6301-4BFC-95DD-FEE70F3E35F1}" dt="2026-06-09T10:18:03.855" v="4" actId="478"/>
          <ac:picMkLst>
            <pc:docMk/>
            <pc:sldMk cId="2534697431" sldId="259"/>
            <ac:picMk id="6" creationId="{F2278D0A-658C-AB62-280F-22A18B84C0FA}"/>
          </ac:picMkLst>
        </pc:picChg>
        <pc:picChg chg="del">
          <ac:chgData name="Mohammed Noman Musa Suluman" userId="c6ae3388-05c4-45f0-94bd-025342705231" providerId="ADAL" clId="{54577ADE-6301-4BFC-95DD-FEE70F3E35F1}" dt="2026-06-09T10:18:05.212" v="5" actId="478"/>
          <ac:picMkLst>
            <pc:docMk/>
            <pc:sldMk cId="2534697431" sldId="259"/>
            <ac:picMk id="7" creationId="{EA07F5FB-3404-E4D4-0134-0F682A2F6EB2}"/>
          </ac:picMkLst>
        </pc:picChg>
        <pc:picChg chg="mod">
          <ac:chgData name="Mohammed Noman Musa Suluman" userId="c6ae3388-05c4-45f0-94bd-025342705231" providerId="ADAL" clId="{54577ADE-6301-4BFC-95DD-FEE70F3E35F1}" dt="2026-06-09T10:18:54.791" v="27" actId="1076"/>
          <ac:picMkLst>
            <pc:docMk/>
            <pc:sldMk cId="2534697431" sldId="259"/>
            <ac:picMk id="9" creationId="{2E97DE16-BDEF-1297-ADF5-8DB7CD7E4CB6}"/>
          </ac:picMkLst>
        </pc:picChg>
        <pc:picChg chg="add mod">
          <ac:chgData name="Mohammed Noman Musa Suluman" userId="c6ae3388-05c4-45f0-94bd-025342705231" providerId="ADAL" clId="{54577ADE-6301-4BFC-95DD-FEE70F3E35F1}" dt="2026-06-09T10:18:52.342" v="26" actId="1076"/>
          <ac:picMkLst>
            <pc:docMk/>
            <pc:sldMk cId="2534697431" sldId="259"/>
            <ac:picMk id="14" creationId="{489067EA-A2E7-7BAC-46E6-ADB1018B009C}"/>
          </ac:picMkLst>
        </pc:picChg>
        <pc:picChg chg="add del mod">
          <ac:chgData name="Mohammed Noman Musa Suluman" userId="c6ae3388-05c4-45f0-94bd-025342705231" providerId="ADAL" clId="{54577ADE-6301-4BFC-95DD-FEE70F3E35F1}" dt="2026-06-09T10:22:57.712" v="32" actId="478"/>
          <ac:picMkLst>
            <pc:docMk/>
            <pc:sldMk cId="2534697431" sldId="259"/>
            <ac:picMk id="20" creationId="{942FA007-B2F0-954F-6F2C-0B4889EA283E}"/>
          </ac:picMkLst>
        </pc:picChg>
        <pc:picChg chg="add del mod">
          <ac:chgData name="Mohammed Noman Musa Suluman" userId="c6ae3388-05c4-45f0-94bd-025342705231" providerId="ADAL" clId="{54577ADE-6301-4BFC-95DD-FEE70F3E35F1}" dt="2026-06-09T10:35:56.356" v="68" actId="478"/>
          <ac:picMkLst>
            <pc:docMk/>
            <pc:sldMk cId="2534697431" sldId="259"/>
            <ac:picMk id="22" creationId="{FC702359-3D50-6B80-0E87-E6BEB3CE5F79}"/>
          </ac:picMkLst>
        </pc:picChg>
        <pc:picChg chg="add mod">
          <ac:chgData name="Mohammed Noman Musa Suluman" userId="c6ae3388-05c4-45f0-94bd-025342705231" providerId="ADAL" clId="{54577ADE-6301-4BFC-95DD-FEE70F3E35F1}" dt="2026-06-09T10:36:04.598" v="71" actId="1076"/>
          <ac:picMkLst>
            <pc:docMk/>
            <pc:sldMk cId="2534697431" sldId="259"/>
            <ac:picMk id="26" creationId="{10472185-FC6F-F03F-01BC-8455B654521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89F64-8204-BABC-925D-9E4C78B8D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24C5D1-D1A6-63C2-9CD8-FA4059BAC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4539F-95FD-12D7-2629-C4E838F8A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6C823-B995-96CA-78DD-F54B6CA00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0D537-0B02-A003-DF1A-40DB0068D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0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B2899-F42D-E555-A1D8-28A15092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C112D-7717-9851-20D4-F08471176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9628A-1E57-27F9-7754-EC1FB585C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B7917-289E-6AC1-9B2E-0EC47F23A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8411E-2F03-6155-540C-2AE161FEC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7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A7C0F-39AB-11C0-08B3-A911D46715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22D44-B687-7C8C-72EB-DB19BC10A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2FB84-91F8-BF71-9B0A-1CFFBFBA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D90DF-3144-51CD-7BFC-B356FCAC4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15945-82F9-2911-8939-9E2F475E9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8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0494-A634-6A6A-7F3C-C68D8B30A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1AC7E-E37B-57F5-96DF-D5457C879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C48F5-F87A-38C0-2309-99CFD0987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DA83F-933C-01BB-BE91-C9489A80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EBE12-2CE1-51FA-E617-0B625E4B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3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D5A4B-903F-4E4F-DD05-DE3F7BBE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8E767-D62C-94BA-FA80-6BFAFD9FE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E055F-A2F8-6435-0AC8-3288C43BB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46B47-F811-7538-87E3-0551645B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E11E3-2A24-49F4-467C-0F6D6514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0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760B-590D-A204-0FF4-46BB3DDEF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118E7-4095-184C-0A06-68550E5C48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9CD0B-89D3-D216-F0E2-87745B1F7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C3C29-D941-FB1E-2ABD-DF074AE40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7D194-DF6D-573A-79B9-8C536E64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D49598-B3AD-FAB8-C760-6F4E9E59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F4F7F-8CDF-4B00-A25F-D83479FA0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67BFB5-227E-A82F-33EB-22BBC35CD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E0E51-90F7-956F-258B-36201F3FC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FBD38-0B65-FEA3-E343-7497C0DEF2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73972-6FEE-6953-A1B4-7C972D0F8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6DA3A3-FBC4-86D6-FB7C-1CF3564D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BC3718-1BD2-3739-2544-2D19F87BF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ECEA79-634F-DED1-C4D7-9CC7EACD5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2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8E7C-1CA6-2C34-9698-CA3C27E88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2FF5F7-B3C8-96A9-14B8-D84B6F03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05626-CABF-02CE-33E3-27607B05D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C371C-874D-4981-1EB2-19DD8297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8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442FC5-E643-9D80-4C16-CDE9082A8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759F9-816E-BE5F-A4E4-EABF062A0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F1BE2-2D4F-D761-067E-BF9C3054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0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0C50-B5DB-BBEC-BED7-6F564D040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11DED-FE0F-171D-4ED6-29BA2E767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3BFFD-77A4-1223-7595-15C78D29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2AEE9-9492-AB1A-A465-0609F4B9A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35FD0-8F00-2C86-A790-C1DE2AE2D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01E11-FFD4-1F81-44BE-F8B6F40C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3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DE7A3-88CD-76B2-7278-26276ACE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C113CE-4AD7-E704-8383-06183B0328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7DEF47-4353-4EE2-08A3-47F0F3A78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59BFA-144A-EBF5-5443-DF80A3714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7F386-C79E-7924-BF43-5E8630A53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FF556-2C5D-D62D-D2D8-205AB30C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9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6381DA-C6F6-4928-02C2-67564BC06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C667C-9588-FBA6-C60F-22D303ED7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1F218-3E0D-0FC0-1978-9C5CB83E9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456DE6-5D8C-42CD-8B88-808498AED8F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6FB04-FC07-F835-4F3B-D21F17720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B890C-8889-486C-7624-3E368A6BD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F53E2-B3BE-4B0D-A3D0-362975C1D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9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E97DE16-BDEF-1297-ADF5-8DB7CD7E4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290" y="4906487"/>
            <a:ext cx="9594542" cy="4164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89067EA-A2E7-7BAC-46E6-ADB1018B0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793" y="164151"/>
            <a:ext cx="2990529" cy="299052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BAAA718-76A7-21B4-3089-91DD2BA1B09B}"/>
              </a:ext>
            </a:extLst>
          </p:cNvPr>
          <p:cNvSpPr txBox="1"/>
          <p:nvPr/>
        </p:nvSpPr>
        <p:spPr>
          <a:xfrm>
            <a:off x="3413378" y="3602736"/>
            <a:ext cx="48527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Bodoni MT" panose="02070603080606020203" pitchFamily="18" charset="0"/>
              </a:rPr>
              <a:t>THABAT AF 1  Project </a:t>
            </a:r>
            <a:endParaRPr lang="en-US" sz="3200" dirty="0">
              <a:latin typeface="Bodoni MT" panose="02070603080606020203" pitchFamily="18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0472185-FC6F-F03F-01BC-8455B65452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05" y="766309"/>
            <a:ext cx="4114026" cy="153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697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Bodoni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Mohammed Noman Musa Suluman</dc:creator>
  <cp:lastModifiedBy>Mohammed Noman Musa Suluman</cp:lastModifiedBy>
  <cp:revision>26</cp:revision>
  <dcterms:created xsi:type="dcterms:W3CDTF">2025-10-09T14:38:33Z</dcterms:created>
  <dcterms:modified xsi:type="dcterms:W3CDTF">2026-06-09T10:36:24Z</dcterms:modified>
</cp:coreProperties>
</file>